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National Conference on Rural Development (NCRD2025)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1DA8C-A06A-4CC6-B3AF-3D32AB049E05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C27C3-E4D6-43B3-924B-6CA7071EE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56211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National Conference on Rural Development (NCRD2025)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4CF1F-B570-4AA9-989E-E4F39396B9A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4A6DC-8C4B-49FD-BC2D-55390F78C8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0790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4A6DC-8C4B-49FD-BC2D-55390F78C8C8}" type="slidenum">
              <a:rPr lang="en-GB" smtClean="0"/>
              <a:t>1</a:t>
            </a:fld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National Conference on Rural Development (NCRD2025)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138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349B4-4454-46F3-BDBF-DFD9CB887DFB}" type="datetime1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056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1145-0A86-4E95-8149-874B2BE01614}" type="datetime1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9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55B5-9C4E-4CDC-9EA5-CED2854BCEA4}" type="datetime1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25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514D-D543-4B55-931C-7311CC158BB2}" type="datetime1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470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9EB2-B00A-4758-AA23-689C8157B29D}" type="datetime1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70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A45A-1777-4F08-B1CA-362A58F94E1A}" type="datetime1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13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6ADC0-D7D9-4E09-85FC-2D329B4E59BB}" type="datetime1">
              <a:rPr lang="en-GB" smtClean="0"/>
              <a:t>31/08/2025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97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C1D4-8F2C-4596-9EBB-9C573866A732}" type="datetime1">
              <a:rPr lang="en-GB" smtClean="0"/>
              <a:t>31/08/2025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8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E1C7-CBB4-465E-AAF7-F3DB6F6DDF7F}" type="datetime1">
              <a:rPr lang="en-GB" smtClean="0"/>
              <a:t>31/08/2025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06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C7C4-308D-45F0-AE20-EB43D8DB9CBB}" type="datetime1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18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A665-C0F8-4718-9D7D-9CA3878D0F04}" type="datetime1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9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491D2-1B69-47A4-81E6-C8BA20D70B4B}" type="datetime1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45247-D2DE-4481-B018-BD9A6D6B50FE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08" y="0"/>
            <a:ext cx="1532792" cy="153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5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u.ac.lk/ircuwu2021/docs/Harvard_Quick_Guide_for_Referencin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841" y="2279175"/>
            <a:ext cx="11341289" cy="1230787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GB" b="1" dirty="0" smtClean="0"/>
              <a:t>Title of the abstract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841" y="3602038"/>
            <a:ext cx="11341289" cy="165576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u="sng" dirty="0" smtClean="0"/>
              <a:t>Name of the Presenting Author</a:t>
            </a:r>
            <a:r>
              <a:rPr lang="en-US" dirty="0" smtClean="0"/>
              <a:t>* and the Names of the co-authors</a:t>
            </a:r>
          </a:p>
          <a:p>
            <a:r>
              <a:rPr lang="en-US" dirty="0" smtClean="0"/>
              <a:t>With affiliations</a:t>
            </a:r>
          </a:p>
          <a:p>
            <a:r>
              <a:rPr lang="en-US" sz="2000" dirty="0" smtClean="0"/>
              <a:t>Underline the name of the Presenting Author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NCRD2025 - "Transforming Rural Realities for a Global Future”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4101" y="101498"/>
            <a:ext cx="6587319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National Conference on Rural Development (NCRD2025)</a:t>
            </a:r>
            <a:endParaRPr lang="en-GB" sz="2800" dirty="0" smtClean="0">
              <a:solidFill>
                <a:schemeClr val="accent6">
                  <a:lumMod val="50000"/>
                </a:schemeClr>
              </a:solidFill>
              <a:effectLst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"Transforming Rural Realities for a Global Future”</a:t>
            </a:r>
            <a:endParaRPr lang="en-GB" sz="2800" dirty="0" smtClean="0">
              <a:solidFill>
                <a:schemeClr val="accent6">
                  <a:lumMod val="50000"/>
                </a:schemeClr>
              </a:solidFill>
              <a:effectLst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27</a:t>
            </a:r>
            <a:r>
              <a:rPr lang="en-US" baseline="30000" dirty="0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th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 November 2025 @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Uva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Wellassa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 University,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Badulla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Iskoola Pota" panose="020B0502040204020203" pitchFamily="34" charset="0"/>
              </a:rPr>
              <a:t>, Sri Lanka</a:t>
            </a:r>
            <a:endParaRPr lang="en-GB" sz="2800" dirty="0">
              <a:solidFill>
                <a:schemeClr val="accent6">
                  <a:lumMod val="50000"/>
                </a:schemeClr>
              </a:solidFill>
              <a:effectLst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668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29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37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Outline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 Justification </a:t>
            </a:r>
          </a:p>
          <a:p>
            <a:r>
              <a:rPr lang="en-US" dirty="0" smtClean="0"/>
              <a:t>Research Questions/ Research Objectives</a:t>
            </a:r>
          </a:p>
          <a:p>
            <a:r>
              <a:rPr lang="en-US" dirty="0" smtClean="0"/>
              <a:t>Methodology</a:t>
            </a:r>
          </a:p>
          <a:p>
            <a:r>
              <a:rPr lang="en-US" dirty="0" smtClean="0"/>
              <a:t>Results and Discussions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References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D724107-823B-4904-B905-9786C6CB1C50}"/>
              </a:ext>
            </a:extLst>
          </p:cNvPr>
          <p:cNvSpPr txBox="1"/>
          <p:nvPr/>
        </p:nvSpPr>
        <p:spPr>
          <a:xfrm>
            <a:off x="3801603" y="693515"/>
            <a:ext cx="331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use Arial font size 44 for title text throughout the presentation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D9342CD7-837E-4B63-A80F-73D2E72BD6D5}"/>
              </a:ext>
            </a:extLst>
          </p:cNvPr>
          <p:cNvCxnSpPr>
            <a:cxnSpLocks/>
          </p:cNvCxnSpPr>
          <p:nvPr/>
        </p:nvCxnSpPr>
        <p:spPr>
          <a:xfrm flipH="1">
            <a:off x="3240966" y="985902"/>
            <a:ext cx="6613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EC2BD77-A5A7-4C23-A5FE-7A25884304F2}"/>
              </a:ext>
            </a:extLst>
          </p:cNvPr>
          <p:cNvSpPr txBox="1"/>
          <p:nvPr/>
        </p:nvSpPr>
        <p:spPr>
          <a:xfrm>
            <a:off x="8204876" y="3585795"/>
            <a:ext cx="3148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use Arial font size 24 for body text throughout the presentation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C67AEC02-4443-4ABD-AD18-67708FF6C9A7}"/>
              </a:ext>
            </a:extLst>
          </p:cNvPr>
          <p:cNvCxnSpPr/>
          <p:nvPr/>
        </p:nvCxnSpPr>
        <p:spPr>
          <a:xfrm flipH="1">
            <a:off x="7214466" y="3785454"/>
            <a:ext cx="990409" cy="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>
            <a:off x="6660107" y="1731620"/>
            <a:ext cx="655093" cy="410962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46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752" y="365125"/>
            <a:ext cx="10453047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Introduction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752" y="1825625"/>
            <a:ext cx="10453048" cy="4351338"/>
          </a:xfrm>
        </p:spPr>
        <p:txBody>
          <a:bodyPr/>
          <a:lstStyle/>
          <a:p>
            <a:r>
              <a:rPr lang="en-GB" dirty="0" smtClean="0"/>
              <a:t>Introduction of your research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71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514" y="365125"/>
            <a:ext cx="10521286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Research Questions/ Objectives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513" y="1825625"/>
            <a:ext cx="10521287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69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Literature Review 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644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218" y="365125"/>
            <a:ext cx="10548581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Methodology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218" y="1825625"/>
            <a:ext cx="10548581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98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276" y="365125"/>
            <a:ext cx="10589524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Results and Discussions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B0510C60-038B-43A4-A5F0-CF92ED67A83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38263" y="1825625"/>
            <a:ext cx="1001553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Important results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Table.01: (Title)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899967"/>
              </p:ext>
            </p:extLst>
          </p:nvPr>
        </p:nvGraphicFramePr>
        <p:xfrm>
          <a:off x="1019854" y="4535335"/>
          <a:ext cx="3468048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56016"/>
                <a:gridCol w="1156016"/>
                <a:gridCol w="1156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 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 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 03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F43EEBC-BD43-4D73-B560-EF2979B449EE}"/>
              </a:ext>
            </a:extLst>
          </p:cNvPr>
          <p:cNvSpPr txBox="1"/>
          <p:nvPr/>
        </p:nvSpPr>
        <p:spPr>
          <a:xfrm>
            <a:off x="5014561" y="5573425"/>
            <a:ext cx="4017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Image.01 : (caption)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8B2816B-25DB-4175-A388-6CECA9EDD653}"/>
              </a:ext>
            </a:extLst>
          </p:cNvPr>
          <p:cNvSpPr txBox="1"/>
          <p:nvPr/>
        </p:nvSpPr>
        <p:spPr>
          <a:xfrm>
            <a:off x="8690859" y="5573425"/>
            <a:ext cx="4017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Figure.01 : (caption)</a:t>
            </a:r>
          </a:p>
        </p:txBody>
      </p:sp>
      <p:pic>
        <p:nvPicPr>
          <p:cNvPr id="10" name="Picture 9" descr="File:OLS example weight vs height scatterplot.svg - Wikipedia">
            <a:extLst>
              <a:ext uri="{FF2B5EF4-FFF2-40B4-BE49-F238E27FC236}">
                <a16:creationId xmlns="" xmlns:a16="http://schemas.microsoft.com/office/drawing/2014/main" id="{68E3F399-04F7-4198-B757-0EC0A88350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798" y="3848628"/>
            <a:ext cx="2597341" cy="17247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310" y="3756660"/>
            <a:ext cx="3017782" cy="18167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F6A43FD-BAB3-4656-B023-261B7411C918}"/>
              </a:ext>
            </a:extLst>
          </p:cNvPr>
          <p:cNvSpPr txBox="1"/>
          <p:nvPr/>
        </p:nvSpPr>
        <p:spPr>
          <a:xfrm>
            <a:off x="348490" y="2498755"/>
            <a:ext cx="10562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Use following format for table, image and chart  captions. Use Arial font size 20 for captions. Adjust font size in the table body according to the data points count.</a:t>
            </a:r>
          </a:p>
        </p:txBody>
      </p:sp>
    </p:spTree>
    <p:extLst>
      <p:ext uri="{BB962C8B-B14F-4D97-AF65-F5344CB8AC3E}">
        <p14:creationId xmlns:p14="http://schemas.microsoft.com/office/powerpoint/2010/main" val="4281815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810" y="365125"/>
            <a:ext cx="10493990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Conclusion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810" y="1825625"/>
            <a:ext cx="10493990" cy="43513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253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570" y="365125"/>
            <a:ext cx="10562230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References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570" y="1825625"/>
            <a:ext cx="10562229" cy="43513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Note: Use 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Referencing guidelines </a:t>
            </a:r>
            <a:r>
              <a:rPr lang="en-US" dirty="0">
                <a:solidFill>
                  <a:srgbClr val="FF0000"/>
                </a:solidFill>
              </a:rPr>
              <a:t>in the Conference website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5247-D2DE-4481-B018-BD9A6D6B50FE}" type="slidenum">
              <a:rPr lang="en-GB" smtClean="0"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NCRD2025 - "Transforming Rural Realities for a Global Future”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60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324</Words>
  <Application>Microsoft Office PowerPoint</Application>
  <PresentationFormat>Widescreen</PresentationFormat>
  <Paragraphs>66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Iskoola Pota</vt:lpstr>
      <vt:lpstr>Office Theme</vt:lpstr>
      <vt:lpstr>Title of the abstract</vt:lpstr>
      <vt:lpstr>Outline</vt:lpstr>
      <vt:lpstr>Introduction</vt:lpstr>
      <vt:lpstr>Research Questions/ Objectives </vt:lpstr>
      <vt:lpstr>Literature Review </vt:lpstr>
      <vt:lpstr>Methodology</vt:lpstr>
      <vt:lpstr>Results and Discussions</vt:lpstr>
      <vt:lpstr>Conclusion</vt:lpstr>
      <vt:lpstr>References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abstract</dc:title>
  <dc:creator>Reviewer</dc:creator>
  <cp:lastModifiedBy>Reviewer</cp:lastModifiedBy>
  <cp:revision>4</cp:revision>
  <dcterms:created xsi:type="dcterms:W3CDTF">2025-08-29T18:45:39Z</dcterms:created>
  <dcterms:modified xsi:type="dcterms:W3CDTF">2025-08-31T06:04:57Z</dcterms:modified>
</cp:coreProperties>
</file>